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86" r:id="rId3"/>
    <p:sldId id="284" r:id="rId4"/>
    <p:sldId id="285" r:id="rId5"/>
  </p:sldIdLst>
  <p:sldSz cx="16200438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5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5055" y="1122363"/>
            <a:ext cx="1215032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5055" y="3602038"/>
            <a:ext cx="1215032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54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07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93439" y="365125"/>
            <a:ext cx="3493219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780" y="365125"/>
            <a:ext cx="10277153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69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6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42" y="1709739"/>
            <a:ext cx="1397287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342" y="4589464"/>
            <a:ext cx="1397287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67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780" y="1825625"/>
            <a:ext cx="6885186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1472" y="1825625"/>
            <a:ext cx="6885186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38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365126"/>
            <a:ext cx="13972878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891" y="1681163"/>
            <a:ext cx="685354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891" y="2505075"/>
            <a:ext cx="6853544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1472" y="1681163"/>
            <a:ext cx="688729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1472" y="2505075"/>
            <a:ext cx="688729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36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64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20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1" y="457200"/>
            <a:ext cx="522506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296" y="987426"/>
            <a:ext cx="820147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1" y="2057400"/>
            <a:ext cx="522506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73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1" y="457200"/>
            <a:ext cx="522506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7296" y="987426"/>
            <a:ext cx="820147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1" y="2057400"/>
            <a:ext cx="522506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53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780" y="365126"/>
            <a:ext cx="139728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780" y="1825625"/>
            <a:ext cx="139728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3780" y="6356351"/>
            <a:ext cx="36450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F5F93-3F95-4F5E-B1ED-E58BB86F5CBD}" type="datetimeFigureOut">
              <a:rPr lang="zh-CN" altLang="en-US" smtClean="0"/>
              <a:t>2023/7/1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6395" y="6356351"/>
            <a:ext cx="546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559" y="6356351"/>
            <a:ext cx="36450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A880A-0494-4B5D-B75D-976289C401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75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61" Type="http://schemas.openxmlformats.org/officeDocument/2006/relationships/image" Target="../media/image6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3352" y="175288"/>
            <a:ext cx="13323478" cy="15309046"/>
            <a:chOff x="913352" y="175288"/>
            <a:chExt cx="13323478" cy="15309046"/>
          </a:xfrm>
        </p:grpSpPr>
        <p:sp>
          <p:nvSpPr>
            <p:cNvPr id="22" name="文本框 21"/>
            <p:cNvSpPr txBox="1"/>
            <p:nvPr/>
          </p:nvSpPr>
          <p:spPr>
            <a:xfrm>
              <a:off x="1361417" y="304800"/>
              <a:ext cx="2945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picture:3096</a:t>
              </a:r>
              <a:endParaRPr lang="zh-CN" altLang="en-US" dirty="0"/>
            </a:p>
          </p:txBody>
        </p:sp>
        <p:pic>
          <p:nvPicPr>
            <p:cNvPr id="3" name="图片 2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327" y="175289"/>
              <a:ext cx="1858418" cy="1488425"/>
            </a:xfrm>
            <a:prstGeom prst="rect">
              <a:avLst/>
            </a:prstGeom>
          </p:spPr>
        </p:pic>
        <p:pic>
          <p:nvPicPr>
            <p:cNvPr id="4" name="图片 3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5397" y="175288"/>
              <a:ext cx="1857600" cy="1490400"/>
            </a:xfrm>
            <a:prstGeom prst="rect">
              <a:avLst/>
            </a:prstGeom>
          </p:spPr>
        </p:pic>
        <p:pic>
          <p:nvPicPr>
            <p:cNvPr id="6" name="图片 5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6162" y="175288"/>
              <a:ext cx="1857600" cy="1490400"/>
            </a:xfrm>
            <a:prstGeom prst="rect">
              <a:avLst/>
            </a:prstGeom>
          </p:spPr>
        </p:pic>
        <p:pic>
          <p:nvPicPr>
            <p:cNvPr id="8" name="图片 7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8005" y="175288"/>
              <a:ext cx="1857600" cy="1490400"/>
            </a:xfrm>
            <a:prstGeom prst="rect">
              <a:avLst/>
            </a:prstGeom>
          </p:spPr>
        </p:pic>
        <p:pic>
          <p:nvPicPr>
            <p:cNvPr id="9" name="图片 8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7692" y="175288"/>
              <a:ext cx="1857600" cy="1490400"/>
            </a:xfrm>
            <a:prstGeom prst="rect">
              <a:avLst/>
            </a:prstGeom>
          </p:spPr>
        </p:pic>
        <p:pic>
          <p:nvPicPr>
            <p:cNvPr id="10" name="图片 9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8459" y="175288"/>
              <a:ext cx="1857600" cy="1490400"/>
            </a:xfrm>
            <a:prstGeom prst="rect">
              <a:avLst/>
            </a:prstGeom>
          </p:spPr>
        </p:pic>
        <p:pic>
          <p:nvPicPr>
            <p:cNvPr id="16" name="图片 15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7327" y="1673238"/>
              <a:ext cx="1857600" cy="1490400"/>
            </a:xfrm>
            <a:prstGeom prst="rect">
              <a:avLst/>
            </a:prstGeom>
          </p:spPr>
        </p:pic>
        <p:pic>
          <p:nvPicPr>
            <p:cNvPr id="20" name="图片 19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397" y="1673238"/>
              <a:ext cx="1857600" cy="1490400"/>
            </a:xfrm>
            <a:prstGeom prst="rect">
              <a:avLst/>
            </a:prstGeom>
          </p:spPr>
        </p:pic>
        <p:pic>
          <p:nvPicPr>
            <p:cNvPr id="30" name="图片 29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162" y="1673238"/>
              <a:ext cx="1857600" cy="1490400"/>
            </a:xfrm>
            <a:prstGeom prst="rect">
              <a:avLst/>
            </a:prstGeom>
          </p:spPr>
        </p:pic>
        <p:pic>
          <p:nvPicPr>
            <p:cNvPr id="31" name="图片 30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005" y="1673238"/>
              <a:ext cx="1857600" cy="1490400"/>
            </a:xfrm>
            <a:prstGeom prst="rect">
              <a:avLst/>
            </a:prstGeom>
          </p:spPr>
        </p:pic>
        <p:pic>
          <p:nvPicPr>
            <p:cNvPr id="32" name="图片 31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692" y="1673238"/>
              <a:ext cx="1857600" cy="1490400"/>
            </a:xfrm>
            <a:prstGeom prst="rect">
              <a:avLst/>
            </a:prstGeom>
          </p:spPr>
        </p:pic>
        <p:pic>
          <p:nvPicPr>
            <p:cNvPr id="34" name="图片 33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8459" y="1673238"/>
              <a:ext cx="1857600" cy="1490400"/>
            </a:xfrm>
            <a:prstGeom prst="rect">
              <a:avLst/>
            </a:prstGeom>
          </p:spPr>
        </p:pic>
        <p:pic>
          <p:nvPicPr>
            <p:cNvPr id="42" name="图片 41"/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32" y="3193943"/>
              <a:ext cx="1857600" cy="1490400"/>
            </a:xfrm>
            <a:prstGeom prst="rect">
              <a:avLst/>
            </a:prstGeom>
          </p:spPr>
        </p:pic>
        <p:pic>
          <p:nvPicPr>
            <p:cNvPr id="43" name="图片 42"/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397" y="3193943"/>
              <a:ext cx="1857600" cy="1490400"/>
            </a:xfrm>
            <a:prstGeom prst="rect">
              <a:avLst/>
            </a:prstGeom>
          </p:spPr>
        </p:pic>
        <p:pic>
          <p:nvPicPr>
            <p:cNvPr id="44" name="图片 43"/>
            <p:cNvPicPr preferRelativeResize="0"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162" y="3193943"/>
              <a:ext cx="1857600" cy="1490400"/>
            </a:xfrm>
            <a:prstGeom prst="rect">
              <a:avLst/>
            </a:prstGeom>
          </p:spPr>
        </p:pic>
        <p:pic>
          <p:nvPicPr>
            <p:cNvPr id="45" name="图片 44"/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005" y="3193943"/>
              <a:ext cx="1857600" cy="1490400"/>
            </a:xfrm>
            <a:prstGeom prst="rect">
              <a:avLst/>
            </a:prstGeom>
          </p:spPr>
        </p:pic>
        <p:pic>
          <p:nvPicPr>
            <p:cNvPr id="46" name="图片 45"/>
            <p:cNvPicPr preferRelativeResize="0"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692" y="3193943"/>
              <a:ext cx="1857600" cy="1490400"/>
            </a:xfrm>
            <a:prstGeom prst="rect">
              <a:avLst/>
            </a:prstGeom>
          </p:spPr>
        </p:pic>
        <p:pic>
          <p:nvPicPr>
            <p:cNvPr id="47" name="图片 46"/>
            <p:cNvPicPr preferRelativeResize="0"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8459" y="3193943"/>
              <a:ext cx="1857600" cy="14904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2379226" y="175288"/>
              <a:ext cx="1857600" cy="14904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379226" y="1670593"/>
              <a:ext cx="1857600" cy="149040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379226" y="3193943"/>
              <a:ext cx="1857600" cy="1490400"/>
            </a:xfrm>
            <a:prstGeom prst="rect">
              <a:avLst/>
            </a:prstGeom>
          </p:spPr>
        </p:pic>
        <p:pic>
          <p:nvPicPr>
            <p:cNvPr id="50" name="图片 49"/>
            <p:cNvPicPr preferRelativeResize="0">
              <a:picLocks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32" y="4724172"/>
              <a:ext cx="1857600" cy="1490400"/>
            </a:xfrm>
            <a:prstGeom prst="rect">
              <a:avLst/>
            </a:prstGeom>
          </p:spPr>
        </p:pic>
        <p:pic>
          <p:nvPicPr>
            <p:cNvPr id="51" name="图片 50"/>
            <p:cNvPicPr preferRelativeResize="0">
              <a:picLocks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397" y="4724172"/>
              <a:ext cx="1857600" cy="1490400"/>
            </a:xfrm>
            <a:prstGeom prst="rect">
              <a:avLst/>
            </a:prstGeom>
          </p:spPr>
        </p:pic>
        <p:pic>
          <p:nvPicPr>
            <p:cNvPr id="52" name="图片 51"/>
            <p:cNvPicPr preferRelativeResize="0">
              <a:picLocks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162" y="4724172"/>
              <a:ext cx="1857600" cy="1490400"/>
            </a:xfrm>
            <a:prstGeom prst="rect">
              <a:avLst/>
            </a:prstGeom>
          </p:spPr>
        </p:pic>
        <p:pic>
          <p:nvPicPr>
            <p:cNvPr id="53" name="图片 52"/>
            <p:cNvPicPr preferRelativeResize="0">
              <a:picLocks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927" y="4724172"/>
              <a:ext cx="1857600" cy="1490400"/>
            </a:xfrm>
            <a:prstGeom prst="rect">
              <a:avLst/>
            </a:prstGeom>
          </p:spPr>
        </p:pic>
        <p:pic>
          <p:nvPicPr>
            <p:cNvPr id="54" name="图片 53"/>
            <p:cNvPicPr preferRelativeResize="0">
              <a:picLocks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692" y="4724172"/>
              <a:ext cx="1857600" cy="1490400"/>
            </a:xfrm>
            <a:prstGeom prst="rect">
              <a:avLst/>
            </a:prstGeom>
          </p:spPr>
        </p:pic>
        <p:pic>
          <p:nvPicPr>
            <p:cNvPr id="55" name="图片 54"/>
            <p:cNvPicPr preferRelativeResize="0">
              <a:picLocks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8459" y="4724172"/>
              <a:ext cx="1857600" cy="1490400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379226" y="4724172"/>
              <a:ext cx="1857600" cy="1490400"/>
            </a:xfrm>
            <a:prstGeom prst="rect">
              <a:avLst/>
            </a:prstGeom>
          </p:spPr>
        </p:pic>
        <p:pic>
          <p:nvPicPr>
            <p:cNvPr id="57" name="图片 56"/>
            <p:cNvPicPr preferRelativeResize="0">
              <a:picLocks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36" y="6244877"/>
              <a:ext cx="1857600" cy="1490400"/>
            </a:xfrm>
            <a:prstGeom prst="rect">
              <a:avLst/>
            </a:prstGeom>
          </p:spPr>
        </p:pic>
        <p:pic>
          <p:nvPicPr>
            <p:cNvPr id="58" name="图片 57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401" y="6244877"/>
              <a:ext cx="1857600" cy="1490400"/>
            </a:xfrm>
            <a:prstGeom prst="rect">
              <a:avLst/>
            </a:prstGeom>
          </p:spPr>
        </p:pic>
        <p:pic>
          <p:nvPicPr>
            <p:cNvPr id="59" name="图片 58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166" y="6244877"/>
              <a:ext cx="1857600" cy="1490400"/>
            </a:xfrm>
            <a:prstGeom prst="rect">
              <a:avLst/>
            </a:prstGeom>
          </p:spPr>
        </p:pic>
        <p:pic>
          <p:nvPicPr>
            <p:cNvPr id="60" name="图片 59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931" y="6244877"/>
              <a:ext cx="1857600" cy="1490400"/>
            </a:xfrm>
            <a:prstGeom prst="rect">
              <a:avLst/>
            </a:prstGeom>
          </p:spPr>
        </p:pic>
        <p:pic>
          <p:nvPicPr>
            <p:cNvPr id="61" name="图片 60"/>
            <p:cNvPicPr preferRelativeResize="0">
              <a:picLocks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696" y="6244877"/>
              <a:ext cx="1857600" cy="1490400"/>
            </a:xfrm>
            <a:prstGeom prst="rect">
              <a:avLst/>
            </a:prstGeom>
          </p:spPr>
        </p:pic>
        <p:pic>
          <p:nvPicPr>
            <p:cNvPr id="62" name="图片 61"/>
            <p:cNvPicPr preferRelativeResize="0">
              <a:picLocks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8463" y="6244877"/>
              <a:ext cx="1857600" cy="1490400"/>
            </a:xfrm>
            <a:prstGeom prst="rect">
              <a:avLst/>
            </a:prstGeom>
          </p:spPr>
        </p:pic>
        <p:pic>
          <p:nvPicPr>
            <p:cNvPr id="63" name="图片 62"/>
            <p:cNvPicPr preferRelativeResize="0">
              <a:picLocks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32" y="7786077"/>
              <a:ext cx="1857600" cy="1490400"/>
            </a:xfrm>
            <a:prstGeom prst="rect">
              <a:avLst/>
            </a:prstGeom>
          </p:spPr>
        </p:pic>
        <p:pic>
          <p:nvPicPr>
            <p:cNvPr id="64" name="图片 63"/>
            <p:cNvPicPr preferRelativeResize="0">
              <a:picLocks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398" y="7786077"/>
              <a:ext cx="1857600" cy="1490400"/>
            </a:xfrm>
            <a:prstGeom prst="rect">
              <a:avLst/>
            </a:prstGeom>
          </p:spPr>
        </p:pic>
        <p:pic>
          <p:nvPicPr>
            <p:cNvPr id="65" name="图片 64"/>
            <p:cNvPicPr preferRelativeResize="0">
              <a:picLocks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164" y="7786077"/>
              <a:ext cx="1857600" cy="1490400"/>
            </a:xfrm>
            <a:prstGeom prst="rect">
              <a:avLst/>
            </a:prstGeom>
          </p:spPr>
        </p:pic>
        <p:pic>
          <p:nvPicPr>
            <p:cNvPr id="66" name="图片 65"/>
            <p:cNvPicPr preferRelativeResize="0">
              <a:picLocks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930" y="7786077"/>
              <a:ext cx="1857600" cy="1490400"/>
            </a:xfrm>
            <a:prstGeom prst="rect">
              <a:avLst/>
            </a:prstGeom>
          </p:spPr>
        </p:pic>
        <p:pic>
          <p:nvPicPr>
            <p:cNvPr id="67" name="图片 66"/>
            <p:cNvPicPr preferRelativeResize="0">
              <a:picLocks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696" y="7786077"/>
              <a:ext cx="1857600" cy="1490400"/>
            </a:xfrm>
            <a:prstGeom prst="rect">
              <a:avLst/>
            </a:prstGeom>
          </p:spPr>
        </p:pic>
        <p:pic>
          <p:nvPicPr>
            <p:cNvPr id="68" name="图片 67"/>
            <p:cNvPicPr preferRelativeResize="0">
              <a:picLocks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8463" y="7786077"/>
              <a:ext cx="1857600" cy="1490400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2379230" y="7786077"/>
              <a:ext cx="1857600" cy="1490400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2379230" y="6244877"/>
              <a:ext cx="1857600" cy="1490400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40" y="9327278"/>
              <a:ext cx="1857600" cy="1490400"/>
            </a:xfrm>
            <a:prstGeom prst="rect">
              <a:avLst/>
            </a:prstGeom>
          </p:spPr>
        </p:pic>
        <p:pic>
          <p:nvPicPr>
            <p:cNvPr id="72" name="图片 71"/>
            <p:cNvPicPr preferRelativeResize="0">
              <a:picLocks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401" y="9327278"/>
              <a:ext cx="1857600" cy="1490400"/>
            </a:xfrm>
            <a:prstGeom prst="rect">
              <a:avLst/>
            </a:prstGeom>
          </p:spPr>
        </p:pic>
        <p:pic>
          <p:nvPicPr>
            <p:cNvPr id="73" name="图片 72"/>
            <p:cNvPicPr preferRelativeResize="0">
              <a:picLocks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166" y="9327278"/>
              <a:ext cx="1857600" cy="1490400"/>
            </a:xfrm>
            <a:prstGeom prst="rect">
              <a:avLst/>
            </a:prstGeom>
          </p:spPr>
        </p:pic>
        <p:pic>
          <p:nvPicPr>
            <p:cNvPr id="74" name="图片 73"/>
            <p:cNvPicPr preferRelativeResize="0">
              <a:picLocks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009" y="9327278"/>
              <a:ext cx="1857600" cy="1490400"/>
            </a:xfrm>
            <a:prstGeom prst="rect">
              <a:avLst/>
            </a:prstGeom>
          </p:spPr>
        </p:pic>
        <p:pic>
          <p:nvPicPr>
            <p:cNvPr id="75" name="图片 74"/>
            <p:cNvPicPr preferRelativeResize="0">
              <a:picLocks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696" y="9327278"/>
              <a:ext cx="1857600" cy="1490400"/>
            </a:xfrm>
            <a:prstGeom prst="rect">
              <a:avLst/>
            </a:prstGeom>
          </p:spPr>
        </p:pic>
        <p:pic>
          <p:nvPicPr>
            <p:cNvPr id="76" name="图片 75"/>
            <p:cNvPicPr preferRelativeResize="0">
              <a:picLocks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8463" y="9327278"/>
              <a:ext cx="1857600" cy="1490400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2379230" y="9327277"/>
              <a:ext cx="1857600" cy="1490400"/>
            </a:xfrm>
            <a:prstGeom prst="rect">
              <a:avLst/>
            </a:prstGeom>
          </p:spPr>
        </p:pic>
        <p:pic>
          <p:nvPicPr>
            <p:cNvPr id="78" name="图片 77"/>
            <p:cNvPicPr preferRelativeResize="0">
              <a:picLocks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28" y="10867484"/>
              <a:ext cx="1857600" cy="1490400"/>
            </a:xfrm>
            <a:prstGeom prst="rect">
              <a:avLst/>
            </a:prstGeom>
          </p:spPr>
        </p:pic>
        <p:pic>
          <p:nvPicPr>
            <p:cNvPr id="79" name="图片 78"/>
            <p:cNvPicPr preferRelativeResize="0">
              <a:picLocks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394" y="10867484"/>
              <a:ext cx="1857600" cy="1490400"/>
            </a:xfrm>
            <a:prstGeom prst="rect">
              <a:avLst/>
            </a:prstGeom>
          </p:spPr>
        </p:pic>
        <p:pic>
          <p:nvPicPr>
            <p:cNvPr id="80" name="图片 79"/>
            <p:cNvPicPr preferRelativeResize="0">
              <a:picLocks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160" y="10867484"/>
              <a:ext cx="1857600" cy="1490400"/>
            </a:xfrm>
            <a:prstGeom prst="rect">
              <a:avLst/>
            </a:prstGeom>
          </p:spPr>
        </p:pic>
        <p:pic>
          <p:nvPicPr>
            <p:cNvPr id="81" name="图片 80"/>
            <p:cNvPicPr preferRelativeResize="0">
              <a:picLocks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926" y="10867484"/>
              <a:ext cx="1857600" cy="1490400"/>
            </a:xfrm>
            <a:prstGeom prst="rect">
              <a:avLst/>
            </a:prstGeom>
          </p:spPr>
        </p:pic>
        <p:pic>
          <p:nvPicPr>
            <p:cNvPr id="82" name="图片 81"/>
            <p:cNvPicPr preferRelativeResize="0">
              <a:picLocks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692" y="10867484"/>
              <a:ext cx="1857600" cy="1490400"/>
            </a:xfrm>
            <a:prstGeom prst="rect">
              <a:avLst/>
            </a:prstGeom>
          </p:spPr>
        </p:pic>
        <p:pic>
          <p:nvPicPr>
            <p:cNvPr id="83" name="图片 82"/>
            <p:cNvPicPr preferRelativeResize="0">
              <a:picLocks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8457" y="10867484"/>
              <a:ext cx="1857600" cy="1490400"/>
            </a:xfrm>
            <a:prstGeom prst="rect">
              <a:avLst/>
            </a:prstGeom>
          </p:spPr>
        </p:pic>
        <p:pic>
          <p:nvPicPr>
            <p:cNvPr id="84" name="图片 83"/>
            <p:cNvPicPr preferRelativeResize="0">
              <a:picLocks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28" y="12439109"/>
              <a:ext cx="1857600" cy="1490400"/>
            </a:xfrm>
            <a:prstGeom prst="rect">
              <a:avLst/>
            </a:prstGeom>
          </p:spPr>
        </p:pic>
        <p:pic>
          <p:nvPicPr>
            <p:cNvPr id="85" name="图片 84"/>
            <p:cNvPicPr preferRelativeResize="0">
              <a:picLocks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093" y="12439109"/>
              <a:ext cx="1857600" cy="1490400"/>
            </a:xfrm>
            <a:prstGeom prst="rect">
              <a:avLst/>
            </a:prstGeom>
          </p:spPr>
        </p:pic>
        <p:pic>
          <p:nvPicPr>
            <p:cNvPr id="86" name="图片 85"/>
            <p:cNvPicPr preferRelativeResize="0">
              <a:picLocks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858" y="12439109"/>
              <a:ext cx="1857600" cy="1490400"/>
            </a:xfrm>
            <a:prstGeom prst="rect">
              <a:avLst/>
            </a:prstGeom>
          </p:spPr>
        </p:pic>
        <p:pic>
          <p:nvPicPr>
            <p:cNvPr id="87" name="图片 86"/>
            <p:cNvPicPr preferRelativeResize="0">
              <a:picLocks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317" y="12439109"/>
              <a:ext cx="1857600" cy="1490400"/>
            </a:xfrm>
            <a:prstGeom prst="rect">
              <a:avLst/>
            </a:prstGeom>
          </p:spPr>
        </p:pic>
        <p:pic>
          <p:nvPicPr>
            <p:cNvPr id="88" name="图片 87"/>
            <p:cNvPicPr preferRelativeResize="0">
              <a:picLocks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692" y="12439109"/>
              <a:ext cx="1857600" cy="1490400"/>
            </a:xfrm>
            <a:prstGeom prst="rect">
              <a:avLst/>
            </a:prstGeom>
          </p:spPr>
        </p:pic>
        <p:pic>
          <p:nvPicPr>
            <p:cNvPr id="89" name="图片 88"/>
            <p:cNvPicPr preferRelativeResize="0">
              <a:picLocks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8457" y="12439109"/>
              <a:ext cx="1857600" cy="1490400"/>
            </a:xfrm>
            <a:prstGeom prst="rect">
              <a:avLst/>
            </a:prstGeom>
          </p:spPr>
        </p:pic>
        <p:pic>
          <p:nvPicPr>
            <p:cNvPr id="90" name="图片 89"/>
            <p:cNvPicPr preferRelativeResize="0">
              <a:picLocks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352" y="13993934"/>
              <a:ext cx="1857600" cy="1490400"/>
            </a:xfrm>
            <a:prstGeom prst="rect">
              <a:avLst/>
            </a:prstGeom>
          </p:spPr>
        </p:pic>
        <p:pic>
          <p:nvPicPr>
            <p:cNvPr id="91" name="图片 90"/>
            <p:cNvPicPr preferRelativeResize="0">
              <a:picLocks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4373" y="13993934"/>
              <a:ext cx="1857600" cy="1490400"/>
            </a:xfrm>
            <a:prstGeom prst="rect">
              <a:avLst/>
            </a:prstGeom>
          </p:spPr>
        </p:pic>
        <p:pic>
          <p:nvPicPr>
            <p:cNvPr id="92" name="图片 91"/>
            <p:cNvPicPr preferRelativeResize="0">
              <a:picLocks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394" y="13993934"/>
              <a:ext cx="1857600" cy="1490400"/>
            </a:xfrm>
            <a:prstGeom prst="rect">
              <a:avLst/>
            </a:prstGeom>
          </p:spPr>
        </p:pic>
        <p:pic>
          <p:nvPicPr>
            <p:cNvPr id="93" name="图片 92"/>
            <p:cNvPicPr preferRelativeResize="0">
              <a:picLocks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415" y="13993934"/>
              <a:ext cx="1857600" cy="1490400"/>
            </a:xfrm>
            <a:prstGeom prst="rect">
              <a:avLst/>
            </a:prstGeom>
          </p:spPr>
        </p:pic>
        <p:pic>
          <p:nvPicPr>
            <p:cNvPr id="94" name="图片 93"/>
            <p:cNvPicPr preferRelativeResize="0">
              <a:picLocks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436" y="13993934"/>
              <a:ext cx="1857600" cy="1490400"/>
            </a:xfrm>
            <a:prstGeom prst="rect">
              <a:avLst/>
            </a:prstGeom>
          </p:spPr>
        </p:pic>
        <p:pic>
          <p:nvPicPr>
            <p:cNvPr id="95" name="图片 94"/>
            <p:cNvPicPr preferRelativeResize="0">
              <a:picLocks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8457" y="13993934"/>
              <a:ext cx="1857600" cy="1490400"/>
            </a:xfrm>
            <a:prstGeom prst="rect">
              <a:avLst/>
            </a:prstGeom>
          </p:spPr>
        </p:pic>
        <p:pic>
          <p:nvPicPr>
            <p:cNvPr id="96" name="图片 95"/>
            <p:cNvPicPr>
              <a:picLocks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12379222" y="10867484"/>
              <a:ext cx="1857600" cy="1490400"/>
            </a:xfrm>
            <a:prstGeom prst="rect">
              <a:avLst/>
            </a:prstGeom>
          </p:spPr>
        </p:pic>
        <p:pic>
          <p:nvPicPr>
            <p:cNvPr id="97" name="图片 96"/>
            <p:cNvPicPr>
              <a:picLocks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12379222" y="12440984"/>
              <a:ext cx="1857600" cy="1490400"/>
            </a:xfrm>
            <a:prstGeom prst="rect">
              <a:avLst/>
            </a:prstGeom>
          </p:spPr>
        </p:pic>
        <p:pic>
          <p:nvPicPr>
            <p:cNvPr id="98" name="图片 97"/>
            <p:cNvPicPr>
              <a:picLocks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12379222" y="13993934"/>
              <a:ext cx="1857600" cy="149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0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361417" y="304800"/>
            <a:ext cx="294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picture:3096</a:t>
            </a:r>
            <a:endParaRPr lang="zh-CN" altLang="en-US" dirty="0"/>
          </a:p>
        </p:txBody>
      </p:sp>
      <p:pic>
        <p:nvPicPr>
          <p:cNvPr id="3" name="图片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7327" y="175289"/>
            <a:ext cx="1858418" cy="1488425"/>
          </a:xfrm>
          <a:prstGeom prst="rect">
            <a:avLst/>
          </a:prstGeom>
        </p:spPr>
      </p:pic>
      <p:pic>
        <p:nvPicPr>
          <p:cNvPr id="4" name="图片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25397" y="175288"/>
            <a:ext cx="1857600" cy="1490400"/>
          </a:xfrm>
          <a:prstGeom prst="rect">
            <a:avLst/>
          </a:prstGeom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36162" y="175288"/>
            <a:ext cx="1857600" cy="1490400"/>
          </a:xfrm>
          <a:prstGeom prst="rect">
            <a:avLst/>
          </a:prstGeom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05" y="175288"/>
            <a:ext cx="1857600" cy="1490400"/>
          </a:xfrm>
          <a:prstGeom prst="rect">
            <a:avLst/>
          </a:prstGeom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557692" y="175288"/>
            <a:ext cx="1857600" cy="1490400"/>
          </a:xfrm>
          <a:prstGeom prst="rect">
            <a:avLst/>
          </a:prstGeom>
        </p:spPr>
      </p:pic>
      <p:pic>
        <p:nvPicPr>
          <p:cNvPr id="10" name="图片 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68459" y="175288"/>
            <a:ext cx="1857600" cy="1490400"/>
          </a:xfrm>
          <a:prstGeom prst="rect">
            <a:avLst/>
          </a:prstGeom>
        </p:spPr>
      </p:pic>
      <p:pic>
        <p:nvPicPr>
          <p:cNvPr id="16" name="图片 15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7327" y="1673238"/>
            <a:ext cx="1857600" cy="1490400"/>
          </a:xfrm>
          <a:prstGeom prst="rect">
            <a:avLst/>
          </a:prstGeom>
        </p:spPr>
      </p:pic>
      <p:pic>
        <p:nvPicPr>
          <p:cNvPr id="20" name="图片 1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97" y="1673238"/>
            <a:ext cx="1857600" cy="1490400"/>
          </a:xfrm>
          <a:prstGeom prst="rect">
            <a:avLst/>
          </a:prstGeom>
        </p:spPr>
      </p:pic>
      <p:pic>
        <p:nvPicPr>
          <p:cNvPr id="30" name="图片 29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62" y="1673238"/>
            <a:ext cx="1857600" cy="1490400"/>
          </a:xfrm>
          <a:prstGeom prst="rect">
            <a:avLst/>
          </a:prstGeom>
        </p:spPr>
      </p:pic>
      <p:pic>
        <p:nvPicPr>
          <p:cNvPr id="31" name="图片 30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05" y="1673238"/>
            <a:ext cx="1857600" cy="1490400"/>
          </a:xfrm>
          <a:prstGeom prst="rect">
            <a:avLst/>
          </a:prstGeom>
        </p:spPr>
      </p:pic>
      <p:pic>
        <p:nvPicPr>
          <p:cNvPr id="32" name="图片 31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92" y="1673238"/>
            <a:ext cx="1857600" cy="1490400"/>
          </a:xfrm>
          <a:prstGeom prst="rect">
            <a:avLst/>
          </a:prstGeom>
        </p:spPr>
      </p:pic>
      <p:pic>
        <p:nvPicPr>
          <p:cNvPr id="34" name="图片 33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1673238"/>
            <a:ext cx="1857600" cy="1490400"/>
          </a:xfrm>
          <a:prstGeom prst="rect">
            <a:avLst/>
          </a:prstGeom>
        </p:spPr>
      </p:pic>
      <p:pic>
        <p:nvPicPr>
          <p:cNvPr id="42" name="图片 41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32" y="3193943"/>
            <a:ext cx="1857600" cy="1490400"/>
          </a:xfrm>
          <a:prstGeom prst="rect">
            <a:avLst/>
          </a:prstGeom>
        </p:spPr>
      </p:pic>
      <p:pic>
        <p:nvPicPr>
          <p:cNvPr id="43" name="图片 42"/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97" y="3193943"/>
            <a:ext cx="1857600" cy="1490400"/>
          </a:xfrm>
          <a:prstGeom prst="rect">
            <a:avLst/>
          </a:prstGeom>
        </p:spPr>
      </p:pic>
      <p:pic>
        <p:nvPicPr>
          <p:cNvPr id="44" name="图片 43"/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62" y="3193943"/>
            <a:ext cx="1857600" cy="1490400"/>
          </a:xfrm>
          <a:prstGeom prst="rect">
            <a:avLst/>
          </a:prstGeom>
        </p:spPr>
      </p:pic>
      <p:pic>
        <p:nvPicPr>
          <p:cNvPr id="45" name="图片 44"/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05" y="3193943"/>
            <a:ext cx="1857600" cy="1490400"/>
          </a:xfrm>
          <a:prstGeom prst="rect">
            <a:avLst/>
          </a:prstGeom>
        </p:spPr>
      </p:pic>
      <p:pic>
        <p:nvPicPr>
          <p:cNvPr id="46" name="图片 45"/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92" y="3193943"/>
            <a:ext cx="1857600" cy="1490400"/>
          </a:xfrm>
          <a:prstGeom prst="rect">
            <a:avLst/>
          </a:prstGeom>
        </p:spPr>
      </p:pic>
      <p:pic>
        <p:nvPicPr>
          <p:cNvPr id="47" name="图片 46"/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193943"/>
            <a:ext cx="1857600" cy="1490400"/>
          </a:xfrm>
          <a:prstGeom prst="rect">
            <a:avLst/>
          </a:prstGeom>
        </p:spPr>
      </p:pic>
      <p:pic>
        <p:nvPicPr>
          <p:cNvPr id="18" name="图片 17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2379226" y="175288"/>
            <a:ext cx="1857600" cy="1490400"/>
          </a:xfrm>
          <a:prstGeom prst="rect">
            <a:avLst/>
          </a:prstGeom>
        </p:spPr>
      </p:pic>
      <p:pic>
        <p:nvPicPr>
          <p:cNvPr id="19" name="图片 18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12379226" y="1670593"/>
            <a:ext cx="1857600" cy="1490400"/>
          </a:xfrm>
          <a:prstGeom prst="rect">
            <a:avLst/>
          </a:prstGeom>
        </p:spPr>
      </p:pic>
      <p:pic>
        <p:nvPicPr>
          <p:cNvPr id="23" name="图片 22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2379226" y="3193943"/>
            <a:ext cx="1857600" cy="1490400"/>
          </a:xfrm>
          <a:prstGeom prst="rect">
            <a:avLst/>
          </a:prstGeom>
        </p:spPr>
      </p:pic>
      <p:pic>
        <p:nvPicPr>
          <p:cNvPr id="50" name="图片 49"/>
          <p:cNvPicPr preferRelativeResize="0"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32" y="4724172"/>
            <a:ext cx="1857600" cy="1490400"/>
          </a:xfrm>
          <a:prstGeom prst="rect">
            <a:avLst/>
          </a:prstGeom>
        </p:spPr>
      </p:pic>
      <p:pic>
        <p:nvPicPr>
          <p:cNvPr id="51" name="图片 50"/>
          <p:cNvPicPr preferRelativeResize="0"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97" y="4724172"/>
            <a:ext cx="1857600" cy="1490400"/>
          </a:xfrm>
          <a:prstGeom prst="rect">
            <a:avLst/>
          </a:prstGeom>
        </p:spPr>
      </p:pic>
      <p:pic>
        <p:nvPicPr>
          <p:cNvPr id="52" name="图片 51"/>
          <p:cNvPicPr preferRelativeResize="0"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62" y="4724172"/>
            <a:ext cx="1857600" cy="1490400"/>
          </a:xfrm>
          <a:prstGeom prst="rect">
            <a:avLst/>
          </a:prstGeom>
        </p:spPr>
      </p:pic>
      <p:pic>
        <p:nvPicPr>
          <p:cNvPr id="53" name="图片 52"/>
          <p:cNvPicPr preferRelativeResize="0"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27" y="4724172"/>
            <a:ext cx="1857600" cy="1490400"/>
          </a:xfrm>
          <a:prstGeom prst="rect">
            <a:avLst/>
          </a:prstGeom>
        </p:spPr>
      </p:pic>
      <p:pic>
        <p:nvPicPr>
          <p:cNvPr id="54" name="图片 53"/>
          <p:cNvPicPr preferRelativeResize="0"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92" y="4724172"/>
            <a:ext cx="1857600" cy="1490400"/>
          </a:xfrm>
          <a:prstGeom prst="rect">
            <a:avLst/>
          </a:prstGeom>
        </p:spPr>
      </p:pic>
      <p:pic>
        <p:nvPicPr>
          <p:cNvPr id="55" name="图片 54"/>
          <p:cNvPicPr preferRelativeResize="0">
            <a:picLocks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4724172"/>
            <a:ext cx="1857600" cy="1490400"/>
          </a:xfrm>
          <a:prstGeom prst="rect">
            <a:avLst/>
          </a:prstGeom>
        </p:spPr>
      </p:pic>
      <p:pic>
        <p:nvPicPr>
          <p:cNvPr id="56" name="图片 55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12379226" y="4724172"/>
            <a:ext cx="1857600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1" y="119726"/>
            <a:ext cx="1857600" cy="1490400"/>
          </a:xfrm>
          <a:prstGeom prst="rect">
            <a:avLst/>
          </a:prstGeom>
        </p:spPr>
      </p:pic>
      <p:pic>
        <p:nvPicPr>
          <p:cNvPr id="18" name="图片 17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76" y="119726"/>
            <a:ext cx="1857600" cy="1490400"/>
          </a:xfrm>
          <a:prstGeom prst="rect">
            <a:avLst/>
          </a:prstGeom>
        </p:spPr>
      </p:pic>
      <p:pic>
        <p:nvPicPr>
          <p:cNvPr id="19" name="图片 1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41" y="119726"/>
            <a:ext cx="1857600" cy="1490400"/>
          </a:xfrm>
          <a:prstGeom prst="rect">
            <a:avLst/>
          </a:prstGeom>
        </p:spPr>
      </p:pic>
      <p:pic>
        <p:nvPicPr>
          <p:cNvPr id="20" name="图片 19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06" y="119726"/>
            <a:ext cx="1857600" cy="1490400"/>
          </a:xfrm>
          <a:prstGeom prst="rect">
            <a:avLst/>
          </a:prstGeom>
        </p:spPr>
      </p:pic>
      <p:pic>
        <p:nvPicPr>
          <p:cNvPr id="21" name="图片 20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71" y="119726"/>
            <a:ext cx="1857600" cy="1490400"/>
          </a:xfrm>
          <a:prstGeom prst="rect">
            <a:avLst/>
          </a:prstGeom>
        </p:spPr>
      </p:pic>
      <p:pic>
        <p:nvPicPr>
          <p:cNvPr id="22" name="图片 2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238" y="119726"/>
            <a:ext cx="1857600" cy="1490400"/>
          </a:xfrm>
          <a:prstGeom prst="rect">
            <a:avLst/>
          </a:prstGeom>
        </p:spPr>
      </p:pic>
      <p:pic>
        <p:nvPicPr>
          <p:cNvPr id="31" name="图片 30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7" y="1660926"/>
            <a:ext cx="1857600" cy="1490400"/>
          </a:xfrm>
          <a:prstGeom prst="rect">
            <a:avLst/>
          </a:prstGeom>
        </p:spPr>
      </p:pic>
      <p:pic>
        <p:nvPicPr>
          <p:cNvPr id="32" name="图片 3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73" y="1660926"/>
            <a:ext cx="1857600" cy="1490400"/>
          </a:xfrm>
          <a:prstGeom prst="rect">
            <a:avLst/>
          </a:prstGeom>
        </p:spPr>
      </p:pic>
      <p:pic>
        <p:nvPicPr>
          <p:cNvPr id="33" name="图片 32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39" y="1660926"/>
            <a:ext cx="1857600" cy="1490400"/>
          </a:xfrm>
          <a:prstGeom prst="rect">
            <a:avLst/>
          </a:prstGeom>
        </p:spPr>
      </p:pic>
      <p:pic>
        <p:nvPicPr>
          <p:cNvPr id="34" name="图片 33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05" y="1660926"/>
            <a:ext cx="1857600" cy="1490400"/>
          </a:xfrm>
          <a:prstGeom prst="rect">
            <a:avLst/>
          </a:prstGeom>
        </p:spPr>
      </p:pic>
      <p:pic>
        <p:nvPicPr>
          <p:cNvPr id="35" name="图片 34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71" y="1660926"/>
            <a:ext cx="1857600" cy="1490400"/>
          </a:xfrm>
          <a:prstGeom prst="rect">
            <a:avLst/>
          </a:prstGeom>
        </p:spPr>
      </p:pic>
      <p:pic>
        <p:nvPicPr>
          <p:cNvPr id="36" name="图片 35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238" y="1660926"/>
            <a:ext cx="1857600" cy="1490400"/>
          </a:xfrm>
          <a:prstGeom prst="rect">
            <a:avLst/>
          </a:prstGeom>
        </p:spPr>
      </p:pic>
      <p:pic>
        <p:nvPicPr>
          <p:cNvPr id="14" name="图片 13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2165005" y="1660926"/>
            <a:ext cx="1857600" cy="1490400"/>
          </a:xfrm>
          <a:prstGeom prst="rect">
            <a:avLst/>
          </a:prstGeom>
        </p:spPr>
      </p:pic>
      <p:pic>
        <p:nvPicPr>
          <p:cNvPr id="15" name="图片 14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2165005" y="119726"/>
            <a:ext cx="1857600" cy="1490400"/>
          </a:xfrm>
          <a:prstGeom prst="rect">
            <a:avLst/>
          </a:prstGeom>
        </p:spPr>
      </p:pic>
      <p:pic>
        <p:nvPicPr>
          <p:cNvPr id="38" name="图片 37"/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5" y="3202127"/>
            <a:ext cx="1857600" cy="1490400"/>
          </a:xfrm>
          <a:prstGeom prst="rect">
            <a:avLst/>
          </a:prstGeom>
        </p:spPr>
      </p:pic>
      <p:pic>
        <p:nvPicPr>
          <p:cNvPr id="39" name="图片 38"/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76" y="3202127"/>
            <a:ext cx="1857600" cy="1490400"/>
          </a:xfrm>
          <a:prstGeom prst="rect">
            <a:avLst/>
          </a:prstGeom>
        </p:spPr>
      </p:pic>
      <p:pic>
        <p:nvPicPr>
          <p:cNvPr id="40" name="图片 39"/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41" y="3202127"/>
            <a:ext cx="1857600" cy="1490400"/>
          </a:xfrm>
          <a:prstGeom prst="rect">
            <a:avLst/>
          </a:prstGeom>
        </p:spPr>
      </p:pic>
      <p:pic>
        <p:nvPicPr>
          <p:cNvPr id="41" name="图片 40"/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84" y="3202127"/>
            <a:ext cx="1857600" cy="1490400"/>
          </a:xfrm>
          <a:prstGeom prst="rect">
            <a:avLst/>
          </a:prstGeom>
        </p:spPr>
      </p:pic>
      <p:pic>
        <p:nvPicPr>
          <p:cNvPr id="42" name="图片 41"/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71" y="3202127"/>
            <a:ext cx="1857600" cy="1490400"/>
          </a:xfrm>
          <a:prstGeom prst="rect">
            <a:avLst/>
          </a:prstGeom>
        </p:spPr>
      </p:pic>
      <p:pic>
        <p:nvPicPr>
          <p:cNvPr id="43" name="图片 42"/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238" y="3202127"/>
            <a:ext cx="1857600" cy="1490400"/>
          </a:xfrm>
          <a:prstGeom prst="rect">
            <a:avLst/>
          </a:prstGeom>
        </p:spPr>
      </p:pic>
      <p:pic>
        <p:nvPicPr>
          <p:cNvPr id="44" name="图片 43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2165005" y="3202126"/>
            <a:ext cx="1857600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3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" y="631482"/>
            <a:ext cx="1857600" cy="1490400"/>
          </a:xfrm>
          <a:prstGeom prst="rect">
            <a:avLst/>
          </a:prstGeom>
        </p:spPr>
      </p:pic>
      <p:pic>
        <p:nvPicPr>
          <p:cNvPr id="11" name="图片 10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421" y="631482"/>
            <a:ext cx="1857600" cy="1490400"/>
          </a:xfrm>
          <a:prstGeom prst="rect">
            <a:avLst/>
          </a:prstGeom>
        </p:spPr>
      </p:pic>
      <p:pic>
        <p:nvPicPr>
          <p:cNvPr id="12" name="图片 1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87" y="631482"/>
            <a:ext cx="1857600" cy="1490400"/>
          </a:xfrm>
          <a:prstGeom prst="rect">
            <a:avLst/>
          </a:prstGeom>
        </p:spPr>
      </p:pic>
      <p:pic>
        <p:nvPicPr>
          <p:cNvPr id="13" name="图片 1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53" y="631482"/>
            <a:ext cx="1857600" cy="1490400"/>
          </a:xfrm>
          <a:prstGeom prst="rect">
            <a:avLst/>
          </a:prstGeom>
        </p:spPr>
      </p:pic>
      <p:pic>
        <p:nvPicPr>
          <p:cNvPr id="14" name="图片 1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719" y="631482"/>
            <a:ext cx="1857600" cy="1490400"/>
          </a:xfrm>
          <a:prstGeom prst="rect">
            <a:avLst/>
          </a:prstGeom>
        </p:spPr>
      </p:pic>
      <p:pic>
        <p:nvPicPr>
          <p:cNvPr id="15" name="图片 14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84" y="631482"/>
            <a:ext cx="1857600" cy="1490400"/>
          </a:xfrm>
          <a:prstGeom prst="rect">
            <a:avLst/>
          </a:prstGeom>
        </p:spPr>
      </p:pic>
      <p:pic>
        <p:nvPicPr>
          <p:cNvPr id="16" name="图片 1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5" y="2203107"/>
            <a:ext cx="1857600" cy="1490400"/>
          </a:xfrm>
          <a:prstGeom prst="rect">
            <a:avLst/>
          </a:prstGeom>
        </p:spPr>
      </p:pic>
      <p:pic>
        <p:nvPicPr>
          <p:cNvPr id="17" name="图片 16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20" y="2203107"/>
            <a:ext cx="1857600" cy="1490400"/>
          </a:xfrm>
          <a:prstGeom prst="rect">
            <a:avLst/>
          </a:prstGeom>
        </p:spPr>
      </p:pic>
      <p:pic>
        <p:nvPicPr>
          <p:cNvPr id="18" name="图片 17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85" y="2203107"/>
            <a:ext cx="1857600" cy="1490400"/>
          </a:xfrm>
          <a:prstGeom prst="rect">
            <a:avLst/>
          </a:prstGeom>
        </p:spPr>
      </p:pic>
      <p:pic>
        <p:nvPicPr>
          <p:cNvPr id="19" name="图片 18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44" y="2203107"/>
            <a:ext cx="1857600" cy="1490400"/>
          </a:xfrm>
          <a:prstGeom prst="rect">
            <a:avLst/>
          </a:prstGeom>
        </p:spPr>
      </p:pic>
      <p:pic>
        <p:nvPicPr>
          <p:cNvPr id="20" name="图片 19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719" y="2203107"/>
            <a:ext cx="1857600" cy="1490400"/>
          </a:xfrm>
          <a:prstGeom prst="rect">
            <a:avLst/>
          </a:prstGeom>
        </p:spPr>
      </p:pic>
      <p:pic>
        <p:nvPicPr>
          <p:cNvPr id="21" name="图片 20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84" y="2203107"/>
            <a:ext cx="1857600" cy="1490400"/>
          </a:xfrm>
          <a:prstGeom prst="rect">
            <a:avLst/>
          </a:prstGeom>
        </p:spPr>
      </p:pic>
      <p:pic>
        <p:nvPicPr>
          <p:cNvPr id="23" name="图片 22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9" y="3757932"/>
            <a:ext cx="1857600" cy="1490400"/>
          </a:xfrm>
          <a:prstGeom prst="rect">
            <a:avLst/>
          </a:prstGeom>
        </p:spPr>
      </p:pic>
      <p:pic>
        <p:nvPicPr>
          <p:cNvPr id="24" name="图片 23"/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00" y="3757932"/>
            <a:ext cx="1857600" cy="1490400"/>
          </a:xfrm>
          <a:prstGeom prst="rect">
            <a:avLst/>
          </a:prstGeom>
        </p:spPr>
      </p:pic>
      <p:pic>
        <p:nvPicPr>
          <p:cNvPr id="25" name="图片 24"/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21" y="3757932"/>
            <a:ext cx="1857600" cy="1490400"/>
          </a:xfrm>
          <a:prstGeom prst="rect">
            <a:avLst/>
          </a:prstGeom>
        </p:spPr>
      </p:pic>
      <p:pic>
        <p:nvPicPr>
          <p:cNvPr id="26" name="图片 25"/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42" y="3757932"/>
            <a:ext cx="1857600" cy="1490400"/>
          </a:xfrm>
          <a:prstGeom prst="rect">
            <a:avLst/>
          </a:prstGeom>
        </p:spPr>
      </p:pic>
      <p:pic>
        <p:nvPicPr>
          <p:cNvPr id="27" name="图片 26"/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463" y="3757932"/>
            <a:ext cx="1857600" cy="1490400"/>
          </a:xfrm>
          <a:prstGeom prst="rect">
            <a:avLst/>
          </a:prstGeom>
        </p:spPr>
      </p:pic>
      <p:pic>
        <p:nvPicPr>
          <p:cNvPr id="28" name="图片 27"/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84" y="3757932"/>
            <a:ext cx="1857600" cy="1490400"/>
          </a:xfrm>
          <a:prstGeom prst="rect">
            <a:avLst/>
          </a:prstGeom>
        </p:spPr>
      </p:pic>
      <p:pic>
        <p:nvPicPr>
          <p:cNvPr id="5" name="图片 4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2029249" y="631482"/>
            <a:ext cx="1857600" cy="14904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12029249" y="2204982"/>
            <a:ext cx="1857600" cy="1490400"/>
          </a:xfrm>
          <a:prstGeom prst="rect">
            <a:avLst/>
          </a:prstGeom>
        </p:spPr>
      </p:pic>
      <p:pic>
        <p:nvPicPr>
          <p:cNvPr id="7" name="图片 6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2029249" y="3757932"/>
            <a:ext cx="1857600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46846</TotalTime>
  <Words>2</Words>
  <Application>Microsoft Office PowerPoint</Application>
  <PresentationFormat>自定义</PresentationFormat>
  <Paragraphs>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YXB</dc:creator>
  <cp:lastModifiedBy>YXB</cp:lastModifiedBy>
  <cp:revision>177</cp:revision>
  <dcterms:created xsi:type="dcterms:W3CDTF">2022-01-05T00:38:05Z</dcterms:created>
  <dcterms:modified xsi:type="dcterms:W3CDTF">2023-07-02T01:52:11Z</dcterms:modified>
</cp:coreProperties>
</file>